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49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610efefe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610efefe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610efefe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610efefe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610efefe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610efefe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610efefe8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610efefe8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610efefe8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610efefe8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610efefe8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610efefe8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610efefe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610efefe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610efefe8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610efefe8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610efefe8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610efefe8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610efefe8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610efefe8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610efefe8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610efefe8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610efefe8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610efefe8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610efefe8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610efefe8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610efefe8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610efefe8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610efefe8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610efefe8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713441379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713441379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71344137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71344137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c713441379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c713441379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610efefe8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610efefe8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c1ffeba7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c1ffeba7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610efef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610efef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610efefe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610efefe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610efefe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610efefe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610efefe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610efefe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610efef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610efef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610efefe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610efefe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Christopher Ditto, Carlos Gerez, Mark Riley Slik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host machine create a new index to receive the logs. 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311700" y="1412325"/>
            <a:ext cx="2235600" cy="31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After open the web interface with the address 127.0.0.1:8000 and authenticate, under Settings go to Index and create a new index. The index serve as a repository for the logs.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75" y="1119650"/>
            <a:ext cx="4036381" cy="16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975" y="2910600"/>
            <a:ext cx="5495319" cy="14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that the host receive logs from the forwarder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in this example the name windows_logs name and save.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can start to check that we receive logs from the user by open in settings, Add Data.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3225250" cy="1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675" y="2983025"/>
            <a:ext cx="4736170" cy="1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that the host receive logs from the forwarder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After we select forward as a receiving method, we should see that the windows machine is sending his first data to us. However we don't see it yet. 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01" y="1212825"/>
            <a:ext cx="3040325" cy="23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rules to allow traffic over the firewalls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first screenshot we see that the Palo Alto firewall is blocking  the packages. Then we made a firewall rule to allow the transfer of those package on Palo Alto and also add a new rule to allow incoming packages on the Fortigate firewall on the secure zone.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749" y="1152471"/>
            <a:ext cx="5400448" cy="8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575" y="2209300"/>
            <a:ext cx="6356927" cy="2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795175" y="2698025"/>
            <a:ext cx="6307500" cy="1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6813" y="3465275"/>
            <a:ext cx="4732316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 rules for inbound and outbound on the host.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also need to add new inbound and outbound rules for the host to allow ports 8089 and 9997 communications.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6291900" cy="32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data from the forwarder.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settings and forwarders instances appears the windows endpoint that we configure to send data.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6291900" cy="256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on inputs.conf on forwarder to send Event Logs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11700" y="2078750"/>
            <a:ext cx="2235600" cy="2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add the event logs to be sent to the host. Has to restart the service after saving changes.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325" y="1152475"/>
            <a:ext cx="470780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data to the index we created before on the host.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On settings select Add Data , and select the available forwarder endpoint. Has to give a class name to get data from the forwarder.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6291901" cy="298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data to the index we created before on the host.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First select local events logs , and on the next step select the index we created before. After finishing select collect data and the collected data start to appear from the windows endpoint.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2825158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250" y="1263550"/>
            <a:ext cx="3184199" cy="130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950" y="2758875"/>
            <a:ext cx="4767749" cy="21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3196125" y="1672350"/>
            <a:ext cx="723900" cy="1716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3" name="Google Shape;203;p30"/>
          <p:cNvCxnSpPr/>
          <p:nvPr/>
        </p:nvCxnSpPr>
        <p:spPr>
          <a:xfrm rot="10800000" flipH="1">
            <a:off x="2350875" y="4009775"/>
            <a:ext cx="2460600" cy="1281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311700" y="2437600"/>
            <a:ext cx="2235600" cy="2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 to splunk web site, authenticate and select to download the right version for your Linux system We have Alma Linux, then we download 64 bit .rpm.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62590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6076075" y="3907175"/>
            <a:ext cx="2756100" cy="3759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50" y="342725"/>
            <a:ext cx="5451075" cy="43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script for the command line to download the file.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the script to download the file.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Review that the file was download with </a:t>
            </a:r>
            <a:r>
              <a:rPr lang="en">
                <a:solidFill>
                  <a:schemeClr val="dk2"/>
                </a:solidFill>
              </a:rPr>
              <a:t>ll</a:t>
            </a:r>
            <a:endParaRPr>
              <a:solidFill>
                <a:schemeClr val="dk2"/>
              </a:solidFill>
              <a:highlight>
                <a:srgbClr val="6AA84F"/>
              </a:highlight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2991851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00" y="2359325"/>
            <a:ext cx="3433401" cy="23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325" y="1268150"/>
            <a:ext cx="2715825" cy="1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2649925" y="3505600"/>
            <a:ext cx="1290300" cy="2394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2" name="Google Shape;222;p32"/>
          <p:cNvCxnSpPr/>
          <p:nvPr/>
        </p:nvCxnSpPr>
        <p:spPr>
          <a:xfrm>
            <a:off x="736075" y="3924275"/>
            <a:ext cx="1914000" cy="358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the forwarder. Use: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sudo rpm -i</a:t>
            </a:r>
            <a:r>
              <a:rPr lang="en"/>
              <a:t> and copy and paste the name of the file in red. Here you must change the user to continue, use: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su - splunkfwd</a:t>
            </a: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user is created upon installation.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will be necessary to navigate to the right directory to perform enable start and configurations.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cd /opt/splunkforwarder/bin</a:t>
            </a: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3120050" cy="20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3504325" y="2822100"/>
            <a:ext cx="2315400" cy="136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150" y="1170125"/>
            <a:ext cx="3019451" cy="20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run the next commands use sudo and refers the splunk file with ./ as: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sudo ./splunk add forward-server 192.168.203.2:9997</a:t>
            </a: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8761D"/>
                </a:solidFill>
              </a:rPr>
              <a:t>sudo ./splunk set deploy-poll 192.168.203.2:8089 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450" y="1455050"/>
            <a:ext cx="5205301" cy="27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4700475" y="2950250"/>
            <a:ext cx="3315000" cy="2478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777400" y="3462900"/>
            <a:ext cx="3101400" cy="1965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body" idx="1"/>
          </p:nvPr>
        </p:nvSpPr>
        <p:spPr>
          <a:xfrm>
            <a:off x="354425" y="1870175"/>
            <a:ext cx="2235600" cy="2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restart the service to make the new configuration available with: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8761D"/>
                </a:solidFill>
              </a:rPr>
              <a:t>sudo ./splunk restart </a:t>
            </a:r>
            <a:r>
              <a:rPr lang="en"/>
              <a:t> 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517775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/>
          <p:nvPr/>
        </p:nvSpPr>
        <p:spPr>
          <a:xfrm>
            <a:off x="4666325" y="1087650"/>
            <a:ext cx="1691700" cy="2391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Received data from the new Linux forwarder.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Add Data under settings on the host, select the new linux machine and add a class name.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Select files and directories to collect logs and set the path to: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/var/log/*</a:t>
            </a:r>
            <a:endParaRPr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Use a previous created index for linux.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2880825" cy="1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925" y="1170125"/>
            <a:ext cx="3258675" cy="209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325" y="3263675"/>
            <a:ext cx="2974801" cy="170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6"/>
          <p:cNvCxnSpPr/>
          <p:nvPr/>
        </p:nvCxnSpPr>
        <p:spPr>
          <a:xfrm>
            <a:off x="2162925" y="1899325"/>
            <a:ext cx="1153500" cy="5469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36"/>
          <p:cNvCxnSpPr/>
          <p:nvPr/>
        </p:nvCxnSpPr>
        <p:spPr>
          <a:xfrm>
            <a:off x="1556300" y="2394900"/>
            <a:ext cx="1401300" cy="290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36"/>
          <p:cNvSpPr/>
          <p:nvPr/>
        </p:nvSpPr>
        <p:spPr>
          <a:xfrm>
            <a:off x="7178250" y="2249650"/>
            <a:ext cx="1221900" cy="2391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1" name="Google Shape;261;p36"/>
          <p:cNvCxnSpPr/>
          <p:nvPr/>
        </p:nvCxnSpPr>
        <p:spPr>
          <a:xfrm rot="10800000" flipH="1">
            <a:off x="1761350" y="4223250"/>
            <a:ext cx="2324100" cy="855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Review and submit the search and start searching data in the next screen.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00" y="1067600"/>
            <a:ext cx="2927625" cy="13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7975" y="2571749"/>
            <a:ext cx="4183757" cy="234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7"/>
          <p:cNvCxnSpPr/>
          <p:nvPr/>
        </p:nvCxnSpPr>
        <p:spPr>
          <a:xfrm>
            <a:off x="2086025" y="2343625"/>
            <a:ext cx="1324200" cy="14268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7"/>
          <p:cNvCxnSpPr/>
          <p:nvPr/>
        </p:nvCxnSpPr>
        <p:spPr>
          <a:xfrm rot="10800000" flipH="1">
            <a:off x="2342350" y="1215825"/>
            <a:ext cx="3708000" cy="2136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Alma Linux Universal Forwarder configuration.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Receiving log data from the linux machine. 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6291901" cy="368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users and passwords for the team on the host splunk enterprise.</a:t>
            </a: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311700" y="1946575"/>
            <a:ext cx="2235600" cy="26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Under settings locate the tab users to create users for the team.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175" y="1785275"/>
            <a:ext cx="6291900" cy="262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Splunk free trial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need to create an account to use the splunk enterprise software.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800" y="1226525"/>
            <a:ext cx="3141927" cy="1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475" y="1152475"/>
            <a:ext cx="3001350" cy="13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375" y="2660100"/>
            <a:ext cx="5179149" cy="1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install of splunk and make a user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Follow the guide to install the host, use a username and password. Default installations options will work well.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175" y="1152475"/>
            <a:ext cx="2383774" cy="18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075" y="1112125"/>
            <a:ext cx="2383776" cy="185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1275" y="3091325"/>
            <a:ext cx="2311675" cy="17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074" y="3062545"/>
            <a:ext cx="2097289" cy="187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 with the username and password you made before.</a:t>
            </a:r>
            <a:endParaRPr dirty="0"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00" y="1201238"/>
            <a:ext cx="2449300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00" y="1391999"/>
            <a:ext cx="3272976" cy="1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549" y="3293507"/>
            <a:ext cx="3751451" cy="1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the host to listen from port 9997. 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 settings select Forwarding and receiving and add new port default 9997. This setting allows to receive logs from forwarders.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375" y="1215050"/>
            <a:ext cx="2665750" cy="114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323" y="1215050"/>
            <a:ext cx="3408975" cy="12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350" y="3078775"/>
            <a:ext cx="2992526" cy="91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913" y="2961212"/>
            <a:ext cx="2992536" cy="114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/>
          <p:nvPr/>
        </p:nvCxnSpPr>
        <p:spPr>
          <a:xfrm rot="10800000" flipH="1">
            <a:off x="3230925" y="3625100"/>
            <a:ext cx="726300" cy="1710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Forwarder configuration on Windows endpoint.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 forwarder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Follow the guide and fill the prompts.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 Username use the same as in the creation of the host, and the same password.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700" y="1170125"/>
            <a:ext cx="2880825" cy="12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397" y="1210950"/>
            <a:ext cx="2938024" cy="16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625" y="2766050"/>
            <a:ext cx="27717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Forwarder configuration on Windows endpoint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23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Deployment server hostname  use the ip address of the host already created and use the default port 8089.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 Receiving Indexer use the same address as before and the default port 9997.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025" y="1084125"/>
            <a:ext cx="3249150" cy="2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725" y="1306400"/>
            <a:ext cx="253297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Forwarder configuration Firewall rule on Windows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311700" y="1429425"/>
            <a:ext cx="2235600" cy="31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 an outbound new rule to allow TCP on port 9997.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575" y="1058500"/>
            <a:ext cx="2529499" cy="19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500" y="1058500"/>
            <a:ext cx="2576800" cy="20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3402" y="3142238"/>
            <a:ext cx="2703850" cy="146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5875" y="3292088"/>
            <a:ext cx="3125751" cy="11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870</Words>
  <Application>Microsoft Office PowerPoint</Application>
  <PresentationFormat>On-screen Show (16:9)</PresentationFormat>
  <Paragraphs>70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Proxima Nova</vt:lpstr>
      <vt:lpstr>Spearmint</vt:lpstr>
      <vt:lpstr>SIEM</vt:lpstr>
      <vt:lpstr>PowerPoint Presentation</vt:lpstr>
      <vt:lpstr>Download Splunk free trial</vt:lpstr>
      <vt:lpstr>Run the install of splunk and make a user</vt:lpstr>
      <vt:lpstr>Log in with the username and password you made before.</vt:lpstr>
      <vt:lpstr>Configure the host to listen from port 9997. </vt:lpstr>
      <vt:lpstr>Universal Forwarder configuration on Windows endpoint.</vt:lpstr>
      <vt:lpstr>Universal Forwarder configuration on Windows endpoint   </vt:lpstr>
      <vt:lpstr>Universal Forwarder configuration Firewall rule on Windows </vt:lpstr>
      <vt:lpstr>On the host machine create a new index to receive the logs. </vt:lpstr>
      <vt:lpstr>Check that the host receive logs from the forwarder</vt:lpstr>
      <vt:lpstr>Check that the host receive logs from the forwarder</vt:lpstr>
      <vt:lpstr>First rules to allow traffic over the firewalls </vt:lpstr>
      <vt:lpstr>Firewall rules for inbound and outbound on the host.</vt:lpstr>
      <vt:lpstr>Receiving data from the forwarder.</vt:lpstr>
      <vt:lpstr>Configuration on inputs.conf on forwarder to send Event Logs</vt:lpstr>
      <vt:lpstr>Add data to the index we created before on the host.</vt:lpstr>
      <vt:lpstr>Add data to the index we created before on the host.</vt:lpstr>
      <vt:lpstr>Alma Linux Universal Forwarder configuration.</vt:lpstr>
      <vt:lpstr>Alma Linux Universal Forwarder configuration.</vt:lpstr>
      <vt:lpstr>Alma Linux Universal Forwarder configuration.</vt:lpstr>
      <vt:lpstr>Alma Linux Universal Forwarder configuration.</vt:lpstr>
      <vt:lpstr>Alma Linux Universal Forwarder configuration.</vt:lpstr>
      <vt:lpstr>Received data from the new Linux forwarder.</vt:lpstr>
      <vt:lpstr>Alma Linux Universal Forwarder configuration.</vt:lpstr>
      <vt:lpstr>Alma Linux Universal Forwarder configuration.</vt:lpstr>
      <vt:lpstr>Add users and passwords for the team on the host splunk enterprise.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</dc:title>
  <dc:creator>Emilia</dc:creator>
  <cp:lastModifiedBy>Gerez Garcia, Carlos</cp:lastModifiedBy>
  <cp:revision>1</cp:revision>
  <dcterms:modified xsi:type="dcterms:W3CDTF">2024-03-29T14:59:27Z</dcterms:modified>
</cp:coreProperties>
</file>